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45" r:id="rId2"/>
    <p:sldId id="446" r:id="rId3"/>
    <p:sldId id="333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8" y="-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29097-6AEC-4834-9904-414B40586E42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86B9C-1155-4909-8147-2E5BEC126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90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5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3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8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14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3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40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3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16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A3FA-BA9C-4E40-920C-7D9BF805DE88}" type="datetimeFigureOut">
              <a:rPr lang="ru-RU" smtClean="0"/>
              <a:t>14.05.2016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61AB3-43B7-4126-BA48-97370BE4B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9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m@inforus.bi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8"/>
            <a:ext cx="6713618" cy="1656184"/>
          </a:xfrm>
        </p:spPr>
        <p:txBody>
          <a:bodyPr>
            <a:noAutofit/>
          </a:bodyPr>
          <a:lstStyle/>
          <a:p>
            <a:r>
              <a:rPr lang="en-US" sz="6000" dirty="0" smtClean="0"/>
              <a:t>The Revenant</a:t>
            </a:r>
            <a:endParaRPr lang="ru-RU" sz="60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143672" y="3831572"/>
            <a:ext cx="3744416" cy="13256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0000" tIns="46800" rIns="90000" bIns="46800">
            <a:spAutoFit/>
          </a:bodyPr>
          <a:lstStyle/>
          <a:p>
            <a:pPr defTabSz="762000">
              <a:defRPr/>
            </a:pPr>
            <a:r>
              <a:rPr lang="en-US" b="1" dirty="0">
                <a:latin typeface="Arial Cyr" charset="-52"/>
              </a:rPr>
              <a:t>Andrei MASALOVICH</a:t>
            </a:r>
          </a:p>
          <a:p>
            <a:pPr defTabSz="762000">
              <a:defRPr/>
            </a:pPr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Cyr" charset="-52"/>
            </a:endParaRPr>
          </a:p>
          <a:p>
            <a:pPr defTabSz="762000">
              <a:defRPr/>
            </a:pPr>
            <a:r>
              <a:rPr lang="ru-RU" b="1" dirty="0" smtClean="0">
                <a:latin typeface="Arial Cyr" charset="-52"/>
              </a:rPr>
              <a:t>МАСАЛОВИЧ</a:t>
            </a:r>
            <a:r>
              <a:rPr lang="en-US" b="1" dirty="0" smtClean="0">
                <a:latin typeface="Arial Cyr" charset="-52"/>
              </a:rPr>
              <a:t> </a:t>
            </a:r>
            <a:r>
              <a:rPr lang="ru-RU" dirty="0" smtClean="0">
                <a:latin typeface="Arial Cyr" charset="-52"/>
              </a:rPr>
              <a:t>Андрей</a:t>
            </a:r>
            <a:endParaRPr lang="en-US" dirty="0">
              <a:latin typeface="Arial Cyr" charset="-52"/>
            </a:endParaRPr>
          </a:p>
          <a:p>
            <a:pPr defTabSz="762000">
              <a:defRPr/>
            </a:pPr>
            <a:r>
              <a:rPr lang="en-US" dirty="0" smtClean="0">
                <a:latin typeface="Arial Cyr" charset="-52"/>
              </a:rPr>
              <a:t>am</a:t>
            </a:r>
            <a:r>
              <a:rPr lang="en-US" sz="100" dirty="0" smtClean="0">
                <a:latin typeface="Arial Cyr" charset="-52"/>
              </a:rPr>
              <a:t> </a:t>
            </a:r>
            <a:r>
              <a:rPr lang="en-US" dirty="0" smtClean="0">
                <a:latin typeface="Arial Cyr" charset="-52"/>
              </a:rPr>
              <a:t>@</a:t>
            </a:r>
            <a:r>
              <a:rPr lang="en-US" sz="100" dirty="0" smtClean="0">
                <a:latin typeface="Arial Cyr" charset="-52"/>
              </a:rPr>
              <a:t>  </a:t>
            </a:r>
            <a:r>
              <a:rPr lang="en-US" dirty="0" smtClean="0">
                <a:latin typeface="Arial Cyr" charset="-52"/>
              </a:rPr>
              <a:t>inforus.biz</a:t>
            </a:r>
            <a:endParaRPr lang="ru-RU" dirty="0">
              <a:latin typeface="Arial Cyr" charset="-52"/>
            </a:endParaRPr>
          </a:p>
          <a:p>
            <a:pPr defTabSz="762000"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 Cyr" charset="-52"/>
              </a:rPr>
              <a:t>(964) 577-2012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 Cyr" charset="-52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0" y="2564904"/>
            <a:ext cx="6713618" cy="936104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+mj-lt"/>
              </a:rPr>
              <a:t>Выживший</a:t>
            </a:r>
            <a:endParaRPr lang="ru-RU" sz="5400" dirty="0"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618" y="-1"/>
            <a:ext cx="5478383" cy="685546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13618" cy="131423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48" y="5157192"/>
            <a:ext cx="4176203" cy="170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Выживший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будет презентация доклада на </a:t>
            </a:r>
            <a:r>
              <a:rPr lang="en-US" dirty="0" err="1" smtClean="0"/>
              <a:t>PHDays</a:t>
            </a:r>
            <a:r>
              <a:rPr lang="en-US" dirty="0" smtClean="0"/>
              <a:t> 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47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4624"/>
            <a:ext cx="10972800" cy="1143000"/>
          </a:xfrm>
        </p:spPr>
        <p:txBody>
          <a:bodyPr/>
          <a:lstStyle/>
          <a:p>
            <a:r>
              <a:rPr lang="ru-RU" altLang="ru-RU" dirty="0"/>
              <a:t>Спасибо за внимание </a:t>
            </a:r>
            <a:r>
              <a:rPr lang="ru-RU" altLang="ru-RU" dirty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071664" y="1052736"/>
            <a:ext cx="8001000" cy="201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Масалович</a:t>
            </a:r>
            <a:r>
              <a:rPr lang="ru-RU" sz="2400" dirty="0"/>
              <a:t> Андрей Игоревич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E-mail: </a:t>
            </a:r>
            <a:r>
              <a:rPr lang="en-US" sz="2400" dirty="0">
                <a:hlinkClick r:id="rId2"/>
              </a:rPr>
              <a:t>am@inforus.biz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1800" dirty="0"/>
              <a:t>Phone: +7 (</a:t>
            </a:r>
            <a:r>
              <a:rPr lang="ru-RU" sz="1800" dirty="0"/>
              <a:t>964</a:t>
            </a:r>
            <a:r>
              <a:rPr lang="en-US" sz="1800" dirty="0"/>
              <a:t>) 5</a:t>
            </a:r>
            <a:r>
              <a:rPr lang="ru-RU" sz="1800" dirty="0"/>
              <a:t>7</a:t>
            </a:r>
            <a:r>
              <a:rPr lang="en-US" sz="1800" dirty="0"/>
              <a:t>7-</a:t>
            </a:r>
            <a:r>
              <a:rPr lang="ru-RU" sz="1800" dirty="0"/>
              <a:t>2012</a:t>
            </a:r>
            <a:r>
              <a:rPr lang="en-US" sz="1800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4181</TotalTime>
  <Words>43</Words>
  <Application>Microsoft Office PowerPoint</Application>
  <PresentationFormat>Произвольный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The Revenant</vt:lpstr>
      <vt:lpstr>Выживший</vt:lpstr>
      <vt:lpstr>Спасибо за внимание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Информационное противоборство</dc:title>
  <dc:creator>Андрей</dc:creator>
  <cp:lastModifiedBy>Андрей</cp:lastModifiedBy>
  <cp:revision>134</cp:revision>
  <dcterms:created xsi:type="dcterms:W3CDTF">2014-04-26T04:39:16Z</dcterms:created>
  <dcterms:modified xsi:type="dcterms:W3CDTF">2016-05-14T12:08:29Z</dcterms:modified>
</cp:coreProperties>
</file>